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7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43"/>
  </p:normalViewPr>
  <p:slideViewPr>
    <p:cSldViewPr snapToGrid="0">
      <p:cViewPr>
        <p:scale>
          <a:sx n="66" d="100"/>
          <a:sy n="66" d="100"/>
        </p:scale>
        <p:origin x="247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orli2/scrna_worksho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0: Workshop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 Workshop, 2024</a:t>
            </a:r>
          </a:p>
          <a:p>
            <a:r>
              <a:rPr lang="en-US" dirty="0"/>
              <a:t>Bruce Corliss, PhD and Allison Dickey, PhD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484486" y="1120676"/>
            <a:ext cx="53261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PhD in Biomedical Engineering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  <a:p>
            <a:r>
              <a:rPr lang="en-US" sz="2000" dirty="0"/>
              <a:t>     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3" y="1115324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6573863" y="3429000"/>
            <a:ext cx="2669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  <a:endParaRPr lang="en-US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907" y="3429000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Performs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help participants beat the </a:t>
            </a:r>
            <a:r>
              <a:rPr lang="en-US" u="sng" dirty="0"/>
              <a:t>steep learning curve </a:t>
            </a:r>
            <a:r>
              <a:rPr lang="en-US" dirty="0"/>
              <a:t>with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be empowered to effectively learn new analysis techniques from the understanding developed in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988864" y="2975374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98396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30755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</a:t>
            </a:r>
            <a:r>
              <a:rPr lang="en-US" b="1" dirty="0" err="1"/>
              <a:t>Suerat</a:t>
            </a:r>
            <a:r>
              <a:rPr lang="en-US" b="1" dirty="0"/>
              <a:t>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463882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572998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379007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149981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90109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12002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302725" y="1384956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836219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333626" y="694075"/>
            <a:ext cx="5172075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504" y="80193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3071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4290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and Format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148498" y="1102579"/>
            <a:ext cx="57056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/M3_Seurat_Processing/Module_part2.Rmd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F3C89-9DFB-3EE2-A934-2AF2E16A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231" y="1886859"/>
            <a:ext cx="6201957" cy="790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48498" y="3699643"/>
            <a:ext cx="4655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https://github.com/bacorli2/scrna_workshop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AE225-69E7-DB11-B21E-A78684260B52}"/>
              </a:ext>
            </a:extLst>
          </p:cNvPr>
          <p:cNvSpPr/>
          <p:nvPr/>
        </p:nvSpPr>
        <p:spPr>
          <a:xfrm>
            <a:off x="9173029" y="5965371"/>
            <a:ext cx="3018971" cy="89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2A653-69AA-2FC8-0934-0AF8C3FE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756" y="2848493"/>
            <a:ext cx="6221787" cy="37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522</Words>
  <Application>Microsoft Office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Workshop Introduction</vt:lpstr>
      <vt:lpstr>Meet your Instructors</vt:lpstr>
      <vt:lpstr>Learning Objectives</vt:lpstr>
      <vt:lpstr>Post Workshop Assignment</vt:lpstr>
      <vt:lpstr>Overview of Course Modules</vt:lpstr>
      <vt:lpstr>The Teaching Dataset</vt:lpstr>
      <vt:lpstr>The Interactive Dataset</vt:lpstr>
      <vt:lpstr>The Interactive Dataset</vt:lpstr>
      <vt:lpstr>Material and Format for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107</cp:revision>
  <dcterms:created xsi:type="dcterms:W3CDTF">2024-01-01T16:06:19Z</dcterms:created>
  <dcterms:modified xsi:type="dcterms:W3CDTF">2024-04-01T15:12:57Z</dcterms:modified>
</cp:coreProperties>
</file>